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6"/>
  </p:notesMasterIdLst>
  <p:handoutMasterIdLst>
    <p:handoutMasterId r:id="rId17"/>
  </p:handoutMasterIdLst>
  <p:sldIdLst>
    <p:sldId id="276" r:id="rId2"/>
    <p:sldId id="257" r:id="rId3"/>
    <p:sldId id="258" r:id="rId4"/>
    <p:sldId id="275" r:id="rId5"/>
    <p:sldId id="264" r:id="rId6"/>
    <p:sldId id="270" r:id="rId7"/>
    <p:sldId id="271" r:id="rId8"/>
    <p:sldId id="259" r:id="rId9"/>
    <p:sldId id="260" r:id="rId10"/>
    <p:sldId id="261" r:id="rId11"/>
    <p:sldId id="273" r:id="rId12"/>
    <p:sldId id="279" r:id="rId13"/>
    <p:sldId id="278" r:id="rId14"/>
    <p:sldId id="269" r:id="rId1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2" y="96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/>
          <a:lstStyle>
            <a:lvl1pPr algn="l">
              <a:defRPr sz="1200"/>
            </a:lvl1pPr>
          </a:lstStyle>
          <a:p>
            <a:endParaRPr lang="en-US" sz="100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/>
          <a:lstStyle>
            <a:lvl1pPr algn="r">
              <a:defRPr sz="1200"/>
            </a:lvl1pPr>
          </a:lstStyle>
          <a:p>
            <a:r>
              <a:rPr lang="en-US" sz="1000"/>
              <a:t>8/9/2020 am</a:t>
            </a:r>
            <a:endParaRPr lang="en-US" sz="1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 anchor="b"/>
          <a:lstStyle>
            <a:lvl1pPr algn="l">
              <a:defRPr sz="1200"/>
            </a:lvl1pPr>
          </a:lstStyle>
          <a:p>
            <a:r>
              <a:rPr lang="en-US" sz="1000"/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 anchor="b"/>
          <a:lstStyle>
            <a:lvl1pPr algn="r">
              <a:defRPr sz="1200"/>
            </a:lvl1pPr>
          </a:lstStyle>
          <a:p>
            <a:fld id="{A9D281E2-D5D6-4D58-BF2D-BF3B8A453B7B}" type="slidenum">
              <a:rPr lang="en-US" sz="1000"/>
              <a:pPr/>
              <a:t>‹#›</a:t>
            </a:fld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/>
          <a:lstStyle>
            <a:lvl1pPr algn="r">
              <a:defRPr sz="1200"/>
            </a:lvl1pPr>
          </a:lstStyle>
          <a:p>
            <a:r>
              <a:rPr lang="en-US"/>
              <a:t>8/9/2020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3" tIns="48322" rIns="96643" bIns="4832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43" tIns="48322" rIns="96643" bIns="4832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 anchor="b"/>
          <a:lstStyle>
            <a:lvl1pPr algn="r">
              <a:defRPr sz="1200"/>
            </a:lvl1pPr>
          </a:lstStyle>
          <a:p>
            <a:fld id="{0688ADAB-90A5-4A66-8228-43225F898A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1000" y="457200"/>
            <a:ext cx="8397875" cy="5562600"/>
            <a:chOff x="240" y="288"/>
            <a:chExt cx="5290" cy="350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blackWhite">
            <a:xfrm>
              <a:off x="240" y="288"/>
              <a:ext cx="5290" cy="350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285" y="336"/>
              <a:ext cx="5184" cy="3408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576" y="2256"/>
              <a:ext cx="460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355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</p:spPr>
        <p:txBody>
          <a:bodyPr anchorCtr="1"/>
          <a:lstStyle>
            <a:lvl1pPr algn="ctr">
              <a:defRPr sz="6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8732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536575" y="6248400"/>
            <a:ext cx="2054225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251200" y="6248400"/>
            <a:ext cx="28876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8150" y="62579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8FE5C9-5F08-45A8-B0CF-9DD0AEFDB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19C26-60EF-4EC8-B5FE-BAED606642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473075"/>
            <a:ext cx="2038350" cy="53943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73075"/>
            <a:ext cx="5962650" cy="53943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ECA11-64C8-4257-9BAA-ED79E87F2A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60F39-7E17-4849-81AB-E3F3E3ACA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488EFE-793D-4F21-83B3-4F23E610B3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431D5-AA93-4164-80B3-946378E6F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D1CE0-59F1-4313-9E9B-D418CFCD77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97F2E-7A80-40FC-8C7A-B19923D84B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EB7E0-B24E-46A6-8AB2-40846C233F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5F10C-96D7-4625-A2D3-0C5E4FB56D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662ED-5325-427B-9269-FB036327E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228600" y="228600"/>
            <a:ext cx="8686800" cy="5943600"/>
            <a:chOff x="144" y="144"/>
            <a:chExt cx="5472" cy="3744"/>
          </a:xfrm>
        </p:grpSpPr>
        <p:sp>
          <p:nvSpPr>
            <p:cNvPr id="22531" name="Rectangle 3"/>
            <p:cNvSpPr>
              <a:spLocks noChangeArrowheads="1"/>
            </p:cNvSpPr>
            <p:nvPr/>
          </p:nvSpPr>
          <p:spPr bwMode="auto">
            <a:xfrm>
              <a:off x="144" y="144"/>
              <a:ext cx="5472" cy="3744"/>
            </a:xfrm>
            <a:prstGeom prst="rect">
              <a:avLst/>
            </a:prstGeom>
            <a:solidFill>
              <a:schemeClr val="bg1"/>
            </a:solidFill>
            <a:ln w="4445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/>
          </p:nvSpPr>
          <p:spPr bwMode="blackWhite">
            <a:xfrm>
              <a:off x="193" y="193"/>
              <a:ext cx="5373" cy="3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2533" name="Line 5"/>
            <p:cNvSpPr>
              <a:spLocks noChangeShapeType="1"/>
            </p:cNvSpPr>
            <p:nvPr/>
          </p:nvSpPr>
          <p:spPr bwMode="auto">
            <a:xfrm>
              <a:off x="336" y="1092"/>
              <a:ext cx="5136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73075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828800"/>
            <a:ext cx="8153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53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2484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1469A95A-EE1B-4226-8C77-C52945E26D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4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ransition spd="slow">
    <p:fade thruBlk="1"/>
  </p:transition>
  <p:hf hdr="0" ftr="0" dt="0"/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119563"/>
            <a:ext cx="7924800" cy="1766637"/>
          </a:xfrm>
          <a:solidFill>
            <a:schemeClr val="accent1"/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56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Gospel Changes Men</a:t>
            </a:r>
            <a:br>
              <a:rPr lang="en-US" sz="56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56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Timothy 3:16-17</a:t>
            </a:r>
            <a:b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(Part 1)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8FE5C9-5F08-45A8-B0CF-9DD0AEFDBFD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2394502"/>
          </a:xfrm>
        </p:spPr>
        <p:txBody>
          <a:bodyPr>
            <a:spAutoFit/>
          </a:bodyPr>
          <a:lstStyle/>
          <a:p>
            <a:pPr eaLnBrk="1" hangingPunct="1">
              <a:buClr>
                <a:schemeClr val="tx1"/>
              </a:buClr>
            </a:pPr>
            <a:r>
              <a:rPr lang="en-US" sz="4400" dirty="0"/>
              <a:t>Desires Romans 10:1</a:t>
            </a:r>
          </a:p>
          <a:p>
            <a:pPr eaLnBrk="1" hangingPunct="1">
              <a:buClr>
                <a:schemeClr val="tx1"/>
              </a:buClr>
            </a:pPr>
            <a:r>
              <a:rPr lang="en-US" sz="4400" dirty="0"/>
              <a:t>Loves Matthew 22:37</a:t>
            </a:r>
          </a:p>
          <a:p>
            <a:pPr eaLnBrk="1" hangingPunct="1">
              <a:buClr>
                <a:schemeClr val="tx1"/>
              </a:buClr>
            </a:pPr>
            <a:r>
              <a:rPr lang="en-US" sz="4400" dirty="0"/>
              <a:t>Trusts Proverbs 3:5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667000" y="6053045"/>
            <a:ext cx="3810000" cy="79552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 anchorCtr="0">
            <a:noAutofit/>
          </a:bodyPr>
          <a:lstStyle/>
          <a:p>
            <a:pPr algn="ctr">
              <a:defRPr/>
            </a:pPr>
            <a:r>
              <a:rPr lang="en-US" sz="7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Emotions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60F39-7E17-4849-81AB-E3F3E3ACA00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F92484D6-0762-43C0-8A23-6A0DAD9A55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473075"/>
            <a:ext cx="8153400" cy="11430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6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What Is Man?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  <p:bldP spid="102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ile"/>
          <p:cNvSpPr>
            <a:spLocks noEditPoints="1" noChangeArrowheads="1"/>
          </p:cNvSpPr>
          <p:nvPr/>
        </p:nvSpPr>
        <p:spPr bwMode="auto">
          <a:xfrm>
            <a:off x="685800" y="1981200"/>
            <a:ext cx="7239000" cy="3581400"/>
          </a:xfrm>
          <a:custGeom>
            <a:avLst/>
            <a:gdLst>
              <a:gd name="T0" fmla="*/ 10981 w 21600"/>
              <a:gd name="T1" fmla="*/ 3240 h 21600"/>
              <a:gd name="T2" fmla="*/ 0 w 21600"/>
              <a:gd name="T3" fmla="*/ 10800 h 21600"/>
              <a:gd name="T4" fmla="*/ 10800 w 21600"/>
              <a:gd name="T5" fmla="*/ 21600 h 21600"/>
              <a:gd name="T6" fmla="*/ 21600 w 21600"/>
              <a:gd name="T7" fmla="*/ 10800 h 21600"/>
              <a:gd name="T8" fmla="*/ 0 w 21600"/>
              <a:gd name="T9" fmla="*/ 21600 h 21600"/>
              <a:gd name="T10" fmla="*/ 21600 w 21600"/>
              <a:gd name="T11" fmla="*/ 21600 h 21600"/>
              <a:gd name="T12" fmla="*/ 1086 w 21600"/>
              <a:gd name="T13" fmla="*/ 4628 h 21600"/>
              <a:gd name="T14" fmla="*/ 20635 w 21600"/>
              <a:gd name="T15" fmla="*/ 202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>
                <a:moveTo>
                  <a:pt x="19790" y="3240"/>
                </a:moveTo>
                <a:cubicBezTo>
                  <a:pt x="10981" y="3240"/>
                  <a:pt x="9171" y="3240"/>
                  <a:pt x="9050" y="3086"/>
                </a:cubicBezTo>
                <a:cubicBezTo>
                  <a:pt x="9050" y="2931"/>
                  <a:pt x="8930" y="2777"/>
                  <a:pt x="8930" y="2469"/>
                </a:cubicBezTo>
                <a:cubicBezTo>
                  <a:pt x="8930" y="2160"/>
                  <a:pt x="8809" y="1851"/>
                  <a:pt x="8688" y="1389"/>
                </a:cubicBezTo>
                <a:cubicBezTo>
                  <a:pt x="8568" y="1080"/>
                  <a:pt x="8326" y="771"/>
                  <a:pt x="8085" y="463"/>
                </a:cubicBezTo>
                <a:cubicBezTo>
                  <a:pt x="7723" y="154"/>
                  <a:pt x="7361" y="0"/>
                  <a:pt x="7361" y="0"/>
                </a:cubicBezTo>
                <a:cubicBezTo>
                  <a:pt x="7361" y="0"/>
                  <a:pt x="2293" y="0"/>
                  <a:pt x="2051" y="154"/>
                </a:cubicBezTo>
                <a:cubicBezTo>
                  <a:pt x="1689" y="309"/>
                  <a:pt x="1448" y="463"/>
                  <a:pt x="1327" y="771"/>
                </a:cubicBezTo>
                <a:cubicBezTo>
                  <a:pt x="1207" y="1080"/>
                  <a:pt x="1086" y="1389"/>
                  <a:pt x="965" y="1697"/>
                </a:cubicBezTo>
                <a:cubicBezTo>
                  <a:pt x="845" y="2160"/>
                  <a:pt x="724" y="2314"/>
                  <a:pt x="724" y="2469"/>
                </a:cubicBezTo>
                <a:cubicBezTo>
                  <a:pt x="603" y="2623"/>
                  <a:pt x="603" y="2777"/>
                  <a:pt x="483" y="2931"/>
                </a:cubicBezTo>
                <a:cubicBezTo>
                  <a:pt x="483" y="3086"/>
                  <a:pt x="362" y="3240"/>
                  <a:pt x="241" y="3240"/>
                </a:cubicBezTo>
                <a:lnTo>
                  <a:pt x="0" y="3394"/>
                </a:lnTo>
                <a:lnTo>
                  <a:pt x="0" y="3703"/>
                </a:lnTo>
                <a:lnTo>
                  <a:pt x="0" y="10800"/>
                </a:lnTo>
                <a:lnTo>
                  <a:pt x="0" y="21600"/>
                </a:lnTo>
                <a:lnTo>
                  <a:pt x="10981" y="21600"/>
                </a:lnTo>
                <a:lnTo>
                  <a:pt x="21600" y="21600"/>
                </a:lnTo>
                <a:lnTo>
                  <a:pt x="21600" y="10800"/>
                </a:lnTo>
                <a:lnTo>
                  <a:pt x="21600" y="5246"/>
                </a:lnTo>
                <a:lnTo>
                  <a:pt x="21600" y="4783"/>
                </a:lnTo>
                <a:cubicBezTo>
                  <a:pt x="21479" y="4320"/>
                  <a:pt x="21359" y="4011"/>
                  <a:pt x="21117" y="3703"/>
                </a:cubicBezTo>
                <a:cubicBezTo>
                  <a:pt x="20876" y="3549"/>
                  <a:pt x="20514" y="3394"/>
                  <a:pt x="20152" y="3240"/>
                </a:cubicBez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en-US" sz="3200" dirty="0">
                <a:solidFill>
                  <a:schemeClr val="bg1"/>
                </a:solidFill>
              </a:rPr>
              <a:t>Thinking. 2 Corinthians 10:5;</a:t>
            </a:r>
            <a:br>
              <a:rPr lang="en-US" sz="3200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</a:rPr>
              <a:t>Isaiah 55:8-9</a:t>
            </a:r>
          </a:p>
          <a:p>
            <a:pPr lvl="1">
              <a:defRPr/>
            </a:pPr>
            <a:r>
              <a:rPr lang="en-US" sz="3200" dirty="0">
                <a:solidFill>
                  <a:schemeClr val="bg1"/>
                </a:solidFill>
              </a:rPr>
              <a:t>Reasoning. Isaiah 1:18</a:t>
            </a:r>
          </a:p>
          <a:p>
            <a:pPr lvl="1">
              <a:defRPr/>
            </a:pPr>
            <a:r>
              <a:rPr lang="en-US" sz="3200" dirty="0">
                <a:solidFill>
                  <a:schemeClr val="bg1"/>
                </a:solidFill>
              </a:rPr>
              <a:t>Faith. John 8:24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solidFill>
            <a:schemeClr val="accent1"/>
          </a:solidFill>
        </p:spPr>
        <p:txBody>
          <a:bodyPr anchor="ctr" anchorCtr="0"/>
          <a:lstStyle/>
          <a:p>
            <a:pPr eaLnBrk="1" hangingPunct="1">
              <a:defRPr/>
            </a:pPr>
            <a:r>
              <a:rPr lang="en-US" sz="48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God Wants To Change Man’s Heart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1295400" y="1981200"/>
            <a:ext cx="1911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Intellect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60F39-7E17-4849-81AB-E3F3E3ACA00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2867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File"/>
          <p:cNvSpPr>
            <a:spLocks noEditPoints="1" noChangeArrowheads="1"/>
          </p:cNvSpPr>
          <p:nvPr/>
        </p:nvSpPr>
        <p:spPr bwMode="auto">
          <a:xfrm>
            <a:off x="685800" y="1905000"/>
            <a:ext cx="7848600" cy="3886200"/>
          </a:xfrm>
          <a:custGeom>
            <a:avLst/>
            <a:gdLst>
              <a:gd name="T0" fmla="*/ 10981 w 21600"/>
              <a:gd name="T1" fmla="*/ 3240 h 21600"/>
              <a:gd name="T2" fmla="*/ 0 w 21600"/>
              <a:gd name="T3" fmla="*/ 10800 h 21600"/>
              <a:gd name="T4" fmla="*/ 10800 w 21600"/>
              <a:gd name="T5" fmla="*/ 21600 h 21600"/>
              <a:gd name="T6" fmla="*/ 21600 w 21600"/>
              <a:gd name="T7" fmla="*/ 10800 h 21600"/>
              <a:gd name="T8" fmla="*/ 0 w 21600"/>
              <a:gd name="T9" fmla="*/ 21600 h 21600"/>
              <a:gd name="T10" fmla="*/ 21600 w 21600"/>
              <a:gd name="T11" fmla="*/ 21600 h 21600"/>
              <a:gd name="T12" fmla="*/ 1086 w 21600"/>
              <a:gd name="T13" fmla="*/ 4628 h 21600"/>
              <a:gd name="T14" fmla="*/ 20635 w 21600"/>
              <a:gd name="T15" fmla="*/ 202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>
                <a:moveTo>
                  <a:pt x="19790" y="3240"/>
                </a:moveTo>
                <a:cubicBezTo>
                  <a:pt x="10981" y="3240"/>
                  <a:pt x="9171" y="3240"/>
                  <a:pt x="9050" y="3086"/>
                </a:cubicBezTo>
                <a:cubicBezTo>
                  <a:pt x="9050" y="2931"/>
                  <a:pt x="8930" y="2777"/>
                  <a:pt x="8930" y="2469"/>
                </a:cubicBezTo>
                <a:cubicBezTo>
                  <a:pt x="8930" y="2160"/>
                  <a:pt x="8809" y="1851"/>
                  <a:pt x="8688" y="1389"/>
                </a:cubicBezTo>
                <a:cubicBezTo>
                  <a:pt x="8568" y="1080"/>
                  <a:pt x="8326" y="771"/>
                  <a:pt x="8085" y="463"/>
                </a:cubicBezTo>
                <a:cubicBezTo>
                  <a:pt x="7723" y="154"/>
                  <a:pt x="7361" y="0"/>
                  <a:pt x="7361" y="0"/>
                </a:cubicBezTo>
                <a:cubicBezTo>
                  <a:pt x="7361" y="0"/>
                  <a:pt x="2293" y="0"/>
                  <a:pt x="2051" y="154"/>
                </a:cubicBezTo>
                <a:cubicBezTo>
                  <a:pt x="1689" y="309"/>
                  <a:pt x="1448" y="463"/>
                  <a:pt x="1327" y="771"/>
                </a:cubicBezTo>
                <a:cubicBezTo>
                  <a:pt x="1207" y="1080"/>
                  <a:pt x="1086" y="1389"/>
                  <a:pt x="965" y="1697"/>
                </a:cubicBezTo>
                <a:cubicBezTo>
                  <a:pt x="845" y="2160"/>
                  <a:pt x="724" y="2314"/>
                  <a:pt x="724" y="2469"/>
                </a:cubicBezTo>
                <a:cubicBezTo>
                  <a:pt x="603" y="2623"/>
                  <a:pt x="603" y="2777"/>
                  <a:pt x="483" y="2931"/>
                </a:cubicBezTo>
                <a:cubicBezTo>
                  <a:pt x="483" y="3086"/>
                  <a:pt x="362" y="3240"/>
                  <a:pt x="241" y="3240"/>
                </a:cubicBezTo>
                <a:lnTo>
                  <a:pt x="0" y="3394"/>
                </a:lnTo>
                <a:lnTo>
                  <a:pt x="0" y="3703"/>
                </a:lnTo>
                <a:lnTo>
                  <a:pt x="0" y="10800"/>
                </a:lnTo>
                <a:lnTo>
                  <a:pt x="0" y="21600"/>
                </a:lnTo>
                <a:lnTo>
                  <a:pt x="10981" y="21600"/>
                </a:lnTo>
                <a:lnTo>
                  <a:pt x="21600" y="21600"/>
                </a:lnTo>
                <a:lnTo>
                  <a:pt x="21600" y="10800"/>
                </a:lnTo>
                <a:lnTo>
                  <a:pt x="21600" y="5246"/>
                </a:lnTo>
                <a:lnTo>
                  <a:pt x="21600" y="4783"/>
                </a:lnTo>
                <a:cubicBezTo>
                  <a:pt x="21479" y="4320"/>
                  <a:pt x="21359" y="4011"/>
                  <a:pt x="21117" y="3703"/>
                </a:cubicBezTo>
                <a:cubicBezTo>
                  <a:pt x="20876" y="3549"/>
                  <a:pt x="20514" y="3394"/>
                  <a:pt x="20152" y="3240"/>
                </a:cubicBez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en-US" sz="3200" dirty="0">
                <a:solidFill>
                  <a:schemeClr val="bg1"/>
                </a:solidFill>
              </a:rPr>
              <a:t>Intentions. Romans 6:16ff</a:t>
            </a:r>
          </a:p>
          <a:p>
            <a:pPr lvl="1">
              <a:defRPr/>
            </a:pPr>
            <a:r>
              <a:rPr lang="en-US" sz="3200" dirty="0">
                <a:solidFill>
                  <a:schemeClr val="bg1"/>
                </a:solidFill>
              </a:rPr>
              <a:t>Purpose.</a:t>
            </a:r>
          </a:p>
          <a:p>
            <a:pPr lvl="1">
              <a:defRPr/>
            </a:pPr>
            <a:r>
              <a:rPr lang="en-US" sz="3200" dirty="0">
                <a:solidFill>
                  <a:schemeClr val="bg1"/>
                </a:solidFill>
              </a:rPr>
              <a:t>Execute His Will.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676400" y="1981200"/>
            <a:ext cx="996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Will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60F39-7E17-4849-81AB-E3F3E3ACA00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057CCC59-AF05-4508-A131-7CFD4CC099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solidFill>
            <a:schemeClr val="accent1"/>
          </a:solidFill>
        </p:spPr>
        <p:txBody>
          <a:bodyPr anchor="ctr" anchorCtr="0"/>
          <a:lstStyle/>
          <a:p>
            <a:pPr eaLnBrk="1" hangingPunct="1">
              <a:defRPr/>
            </a:pPr>
            <a:r>
              <a:rPr lang="en-US" sz="48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God Wants To Change Man’s Heart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animBg="1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8" name="File"/>
          <p:cNvSpPr>
            <a:spLocks noEditPoints="1" noChangeArrowheads="1"/>
          </p:cNvSpPr>
          <p:nvPr/>
        </p:nvSpPr>
        <p:spPr bwMode="auto">
          <a:xfrm>
            <a:off x="762000" y="1981200"/>
            <a:ext cx="7391400" cy="3962400"/>
          </a:xfrm>
          <a:custGeom>
            <a:avLst/>
            <a:gdLst>
              <a:gd name="T0" fmla="*/ 10981 w 21600"/>
              <a:gd name="T1" fmla="*/ 3240 h 21600"/>
              <a:gd name="T2" fmla="*/ 0 w 21600"/>
              <a:gd name="T3" fmla="*/ 10800 h 21600"/>
              <a:gd name="T4" fmla="*/ 10800 w 21600"/>
              <a:gd name="T5" fmla="*/ 21600 h 21600"/>
              <a:gd name="T6" fmla="*/ 21600 w 21600"/>
              <a:gd name="T7" fmla="*/ 10800 h 21600"/>
              <a:gd name="T8" fmla="*/ 0 w 21600"/>
              <a:gd name="T9" fmla="*/ 21600 h 21600"/>
              <a:gd name="T10" fmla="*/ 21600 w 21600"/>
              <a:gd name="T11" fmla="*/ 21600 h 21600"/>
              <a:gd name="T12" fmla="*/ 1086 w 21600"/>
              <a:gd name="T13" fmla="*/ 4628 h 21600"/>
              <a:gd name="T14" fmla="*/ 20635 w 21600"/>
              <a:gd name="T15" fmla="*/ 202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>
                <a:moveTo>
                  <a:pt x="19790" y="3240"/>
                </a:moveTo>
                <a:cubicBezTo>
                  <a:pt x="10981" y="3240"/>
                  <a:pt x="9171" y="3240"/>
                  <a:pt x="9050" y="3086"/>
                </a:cubicBezTo>
                <a:cubicBezTo>
                  <a:pt x="9050" y="2931"/>
                  <a:pt x="8930" y="2777"/>
                  <a:pt x="8930" y="2469"/>
                </a:cubicBezTo>
                <a:cubicBezTo>
                  <a:pt x="8930" y="2160"/>
                  <a:pt x="8809" y="1851"/>
                  <a:pt x="8688" y="1389"/>
                </a:cubicBezTo>
                <a:cubicBezTo>
                  <a:pt x="8568" y="1080"/>
                  <a:pt x="8326" y="771"/>
                  <a:pt x="8085" y="463"/>
                </a:cubicBezTo>
                <a:cubicBezTo>
                  <a:pt x="7723" y="154"/>
                  <a:pt x="7361" y="0"/>
                  <a:pt x="7361" y="0"/>
                </a:cubicBezTo>
                <a:cubicBezTo>
                  <a:pt x="7361" y="0"/>
                  <a:pt x="2293" y="0"/>
                  <a:pt x="2051" y="154"/>
                </a:cubicBezTo>
                <a:cubicBezTo>
                  <a:pt x="1689" y="309"/>
                  <a:pt x="1448" y="463"/>
                  <a:pt x="1327" y="771"/>
                </a:cubicBezTo>
                <a:cubicBezTo>
                  <a:pt x="1207" y="1080"/>
                  <a:pt x="1086" y="1389"/>
                  <a:pt x="965" y="1697"/>
                </a:cubicBezTo>
                <a:cubicBezTo>
                  <a:pt x="845" y="2160"/>
                  <a:pt x="724" y="2314"/>
                  <a:pt x="724" y="2469"/>
                </a:cubicBezTo>
                <a:cubicBezTo>
                  <a:pt x="603" y="2623"/>
                  <a:pt x="603" y="2777"/>
                  <a:pt x="483" y="2931"/>
                </a:cubicBezTo>
                <a:cubicBezTo>
                  <a:pt x="483" y="3086"/>
                  <a:pt x="362" y="3240"/>
                  <a:pt x="241" y="3240"/>
                </a:cubicBezTo>
                <a:lnTo>
                  <a:pt x="0" y="3394"/>
                </a:lnTo>
                <a:lnTo>
                  <a:pt x="0" y="3703"/>
                </a:lnTo>
                <a:lnTo>
                  <a:pt x="0" y="10800"/>
                </a:lnTo>
                <a:lnTo>
                  <a:pt x="0" y="21600"/>
                </a:lnTo>
                <a:lnTo>
                  <a:pt x="10981" y="21600"/>
                </a:lnTo>
                <a:lnTo>
                  <a:pt x="21600" y="21600"/>
                </a:lnTo>
                <a:lnTo>
                  <a:pt x="21600" y="10800"/>
                </a:lnTo>
                <a:lnTo>
                  <a:pt x="21600" y="5246"/>
                </a:lnTo>
                <a:lnTo>
                  <a:pt x="21600" y="4783"/>
                </a:lnTo>
                <a:cubicBezTo>
                  <a:pt x="21479" y="4320"/>
                  <a:pt x="21359" y="4011"/>
                  <a:pt x="21117" y="3703"/>
                </a:cubicBezTo>
                <a:cubicBezTo>
                  <a:pt x="20876" y="3549"/>
                  <a:pt x="20514" y="3394"/>
                  <a:pt x="20152" y="3240"/>
                </a:cubicBez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en-US" sz="3200" dirty="0">
                <a:solidFill>
                  <a:schemeClr val="bg1"/>
                </a:solidFill>
              </a:rPr>
              <a:t>Desire.</a:t>
            </a:r>
          </a:p>
          <a:p>
            <a:pPr lvl="1">
              <a:defRPr/>
            </a:pPr>
            <a:r>
              <a:rPr lang="en-US" sz="3200" dirty="0">
                <a:solidFill>
                  <a:schemeClr val="bg1"/>
                </a:solidFill>
              </a:rPr>
              <a:t>Love. 1 John 4:7-10</a:t>
            </a:r>
          </a:p>
          <a:p>
            <a:pPr lvl="1">
              <a:defRPr/>
            </a:pPr>
            <a:r>
              <a:rPr lang="en-US" sz="3200" dirty="0">
                <a:solidFill>
                  <a:schemeClr val="bg1"/>
                </a:solidFill>
              </a:rPr>
              <a:t>Trust. Philippians 4:13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1295400" y="2057400"/>
            <a:ext cx="2266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Emotions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60F39-7E17-4849-81AB-E3F3E3ACA00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E87472A-780E-46F4-AAEF-5345DEFA80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solidFill>
            <a:schemeClr val="accent1"/>
          </a:solidFill>
        </p:spPr>
        <p:txBody>
          <a:bodyPr anchor="ctr" anchorCtr="0"/>
          <a:lstStyle/>
          <a:p>
            <a:pPr eaLnBrk="1" hangingPunct="1">
              <a:defRPr/>
            </a:pPr>
            <a:r>
              <a:rPr lang="en-US" sz="48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God Wants To Change Man’s Heart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1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 animBg="1"/>
      <p:bldP spid="2868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219200" y="1778345"/>
            <a:ext cx="6781800" cy="1618905"/>
          </a:xfrm>
        </p:spPr>
        <p:txBody>
          <a:bodyPr>
            <a:spAutoFit/>
          </a:bodyPr>
          <a:lstStyle/>
          <a:p>
            <a:pPr eaLnBrk="1" hangingPunct="1"/>
            <a:r>
              <a:rPr lang="en-US" dirty="0"/>
              <a:t>The Gospel Will Change You Too!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86200"/>
            <a:ext cx="7391400" cy="1752600"/>
          </a:xfr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4700" dirty="0"/>
              <a:t>Romans 1:16, </a:t>
            </a:r>
            <a:r>
              <a:rPr lang="en-US" sz="3500" i="1" dirty="0"/>
              <a:t>“For I am not ashamed of the gospel: for it is the power of God unto salvation …”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8FE5C9-5F08-45A8-B0CF-9DD0AEFDBFD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6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153400" cy="11430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God Created Man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382000" cy="3170099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pPr eaLnBrk="1" hangingPunct="1"/>
            <a:r>
              <a:rPr lang="en-US" sz="4000" dirty="0"/>
              <a:t>Genesis 1:27, </a:t>
            </a:r>
            <a:r>
              <a:rPr lang="en-US" sz="4000" i="1" dirty="0"/>
              <a:t>“And God created man in his own image, in the image of God created he him; male and female created he them.”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60F39-7E17-4849-81AB-E3F3E3ACA00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God Gave The Plan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80881"/>
            <a:ext cx="8382000" cy="4278094"/>
          </a:xfrm>
          <a:solidFill>
            <a:schemeClr val="bg1"/>
          </a:solidFill>
        </p:spPr>
        <p:txBody>
          <a:bodyPr>
            <a:spAutoFit/>
          </a:bodyPr>
          <a:lstStyle/>
          <a:p>
            <a:pPr eaLnBrk="1" hangingPunct="1">
              <a:spcBef>
                <a:spcPts val="0"/>
              </a:spcBef>
            </a:pPr>
            <a:r>
              <a:rPr lang="en-US" sz="3400" dirty="0"/>
              <a:t>Romans 1:16-17, </a:t>
            </a:r>
            <a:r>
              <a:rPr lang="en-US" sz="3400" i="1" dirty="0"/>
              <a:t>“For I am not ashamed of the gospel: for it is the power of God unto salvation to every one that believeth; to the Jew first, and also to the Greek. For therein is revealed a righteousness of God from faith unto faith: as it is written, But the righteous shall live by faith.”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60F39-7E17-4849-81AB-E3F3E3ACA00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Questions: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64202"/>
            <a:ext cx="8382000" cy="4478149"/>
          </a:xfrm>
        </p:spPr>
        <p:txBody>
          <a:bodyPr>
            <a:spAutoFit/>
          </a:bodyPr>
          <a:lstStyle/>
          <a:p>
            <a:pPr eaLnBrk="1" hangingPunct="1">
              <a:spcBef>
                <a:spcPts val="0"/>
              </a:spcBef>
              <a:buClr>
                <a:schemeClr val="tx1"/>
              </a:buClr>
              <a:defRPr/>
            </a:pPr>
            <a:r>
              <a:rPr lang="en-US" sz="3500" dirty="0"/>
              <a:t>Is the gospel, as God gave it; adapted to man, as God made him?</a:t>
            </a:r>
          </a:p>
          <a:p>
            <a:pPr eaLnBrk="1" hangingPunct="1">
              <a:spcBef>
                <a:spcPts val="0"/>
              </a:spcBef>
              <a:buClr>
                <a:schemeClr val="tx1"/>
              </a:buClr>
              <a:defRPr/>
            </a:pPr>
            <a:r>
              <a:rPr lang="en-US" sz="3500" dirty="0"/>
              <a:t>If not, then why not?</a:t>
            </a:r>
          </a:p>
          <a:p>
            <a:pPr lvl="1" eaLnBrk="1" hangingPunct="1">
              <a:spcBef>
                <a:spcPts val="0"/>
              </a:spcBef>
              <a:buClr>
                <a:schemeClr val="tx1"/>
              </a:buClr>
              <a:defRPr/>
            </a:pPr>
            <a:r>
              <a:rPr lang="en-US" sz="3000" dirty="0"/>
              <a:t>To say that He COULD NOT limits the power of God.</a:t>
            </a:r>
          </a:p>
          <a:p>
            <a:pPr lvl="1" eaLnBrk="1" hangingPunct="1">
              <a:spcBef>
                <a:spcPts val="0"/>
              </a:spcBef>
              <a:buClr>
                <a:schemeClr val="tx1"/>
              </a:buClr>
              <a:defRPr/>
            </a:pPr>
            <a:r>
              <a:rPr lang="en-US" sz="3000" dirty="0"/>
              <a:t>To say that He WOULD NOT reflects upon the goodness of God, and transfers the responsibility of man to God. </a:t>
            </a:r>
            <a:r>
              <a:rPr lang="en-US" sz="3000" b="1" dirty="0"/>
              <a:t>(cf. Acts 10:34)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60F39-7E17-4849-81AB-E3F3E3ACA00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1"/>
            <a:ext cx="8229600" cy="1295400"/>
          </a:xfrm>
          <a:solidFill>
            <a:schemeClr val="accent1"/>
          </a:solidFill>
        </p:spPr>
        <p:txBody>
          <a:bodyPr lIns="0" tIns="0" rIns="0" bIns="0">
            <a:noAutofit/>
          </a:bodyPr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sz="49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About Man Must Change?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382000" cy="1708160"/>
          </a:xfrm>
        </p:spPr>
        <p:txBody>
          <a:bodyPr wrap="square">
            <a:spAutoFit/>
          </a:bodyPr>
          <a:lstStyle/>
          <a:p>
            <a:pPr eaLnBrk="1" hangingPunct="1">
              <a:buClr>
                <a:schemeClr val="tx1"/>
              </a:buClr>
            </a:pPr>
            <a:r>
              <a:rPr lang="en-US" sz="3500" b="1" dirty="0"/>
              <a:t>Jeremiah 17:9,</a:t>
            </a:r>
            <a:r>
              <a:rPr lang="en-US" sz="3500" dirty="0"/>
              <a:t> </a:t>
            </a:r>
            <a:r>
              <a:rPr lang="en-US" sz="3500" i="1" dirty="0"/>
              <a:t>“</a:t>
            </a:r>
            <a:r>
              <a:rPr lang="en-US" sz="3500" b="1" i="1" u="sng" dirty="0"/>
              <a:t>The heart</a:t>
            </a:r>
            <a:r>
              <a:rPr lang="en-US" sz="3500" i="1" dirty="0"/>
              <a:t> is deceitful above all things, and it is exceedingly corrupt: who can know it?”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81800" y="6459379"/>
            <a:ext cx="1905000" cy="246221"/>
          </a:xfrm>
        </p:spPr>
        <p:txBody>
          <a:bodyPr>
            <a:spAutoFit/>
          </a:bodyPr>
          <a:lstStyle/>
          <a:p>
            <a:pPr>
              <a:defRPr/>
            </a:pPr>
            <a:fld id="{9C460F39-7E17-4849-81AB-E3F3E3ACA00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94795"/>
            <a:ext cx="8382000" cy="4401205"/>
          </a:xfrm>
        </p:spPr>
        <p:txBody>
          <a:bodyPr wrap="square">
            <a:spAutoFit/>
          </a:bodyPr>
          <a:lstStyle/>
          <a:p>
            <a:pPr eaLnBrk="1" hangingPunct="1">
              <a:buClr>
                <a:schemeClr val="tx1"/>
              </a:buClr>
            </a:pPr>
            <a:r>
              <a:rPr lang="en-US" sz="3500" b="1" dirty="0"/>
              <a:t>Matthew 15:18-20,</a:t>
            </a:r>
            <a:r>
              <a:rPr lang="en-US" sz="3500" dirty="0"/>
              <a:t> </a:t>
            </a:r>
            <a:r>
              <a:rPr lang="en-US" sz="3500" i="1" dirty="0"/>
              <a:t>“But the things which proceed out of the mouth come forth out of </a:t>
            </a:r>
            <a:r>
              <a:rPr lang="en-US" sz="3500" b="1" i="1" u="sng" dirty="0"/>
              <a:t>the heart</a:t>
            </a:r>
            <a:r>
              <a:rPr lang="en-US" sz="3500" i="1" dirty="0"/>
              <a:t>; and they defile the man. For out of </a:t>
            </a:r>
            <a:r>
              <a:rPr lang="en-US" sz="3500" b="1" i="1" u="sng" dirty="0"/>
              <a:t>the heart</a:t>
            </a:r>
            <a:r>
              <a:rPr lang="en-US" sz="3500" i="1" dirty="0"/>
              <a:t> come forth evil thoughts, murders, adulteries, fornications, thefts, false witness, railings: these are the things which defile the man”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60F39-7E17-4849-81AB-E3F3E3ACA00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0AA8472-9A74-4519-AA43-807D5F10EC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1"/>
            <a:ext cx="8229600" cy="1295400"/>
          </a:xfrm>
          <a:solidFill>
            <a:schemeClr val="accent1"/>
          </a:solidFill>
        </p:spPr>
        <p:txBody>
          <a:bodyPr lIns="0" tIns="0" rIns="0" bIns="0">
            <a:noAutofit/>
          </a:bodyPr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sz="49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About Man Must Change?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3323987"/>
          </a:xfrm>
        </p:spPr>
        <p:txBody>
          <a:bodyPr>
            <a:spAutoFit/>
          </a:bodyPr>
          <a:lstStyle/>
          <a:p>
            <a:pPr eaLnBrk="1" hangingPunct="1">
              <a:buClr>
                <a:schemeClr val="tx1"/>
              </a:buClr>
            </a:pPr>
            <a:r>
              <a:rPr lang="en-US" sz="3500" b="1" dirty="0"/>
              <a:t>Acts 15:8-9,</a:t>
            </a:r>
            <a:r>
              <a:rPr lang="en-US" sz="3500" dirty="0"/>
              <a:t> </a:t>
            </a:r>
            <a:r>
              <a:rPr lang="en-US" sz="3500" i="1" dirty="0"/>
              <a:t>“And God, who knoweth </a:t>
            </a:r>
            <a:r>
              <a:rPr lang="en-US" sz="3500" b="1" i="1" u="sng" dirty="0"/>
              <a:t>the heart</a:t>
            </a:r>
            <a:r>
              <a:rPr lang="en-US" sz="3500" i="1" dirty="0"/>
              <a:t>, bare them witness, giving them the Holy Spirit, even as he did unto us; and he made no distinction between us and them, cleansing </a:t>
            </a:r>
            <a:r>
              <a:rPr lang="en-US" sz="3500" b="1" i="1" u="sng" dirty="0"/>
              <a:t>their hearts</a:t>
            </a:r>
            <a:r>
              <a:rPr lang="en-US" sz="3500" i="1" dirty="0"/>
              <a:t> by faith.”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60F39-7E17-4849-81AB-E3F3E3ACA00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4B6ABB7-2242-40BE-AEB2-5D08C86572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1"/>
            <a:ext cx="8229600" cy="1295400"/>
          </a:xfrm>
          <a:solidFill>
            <a:schemeClr val="accent1"/>
          </a:solidFill>
        </p:spPr>
        <p:txBody>
          <a:bodyPr lIns="0" tIns="0" rIns="0" bIns="0">
            <a:noAutofit/>
          </a:bodyPr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sz="49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About Man Must Change?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6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What Is Man?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382000" cy="4154984"/>
          </a:xfr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4400" dirty="0"/>
              <a:t>Thinks Genesis 6:5;</a:t>
            </a:r>
            <a:br>
              <a:rPr lang="en-US" sz="4400" dirty="0"/>
            </a:br>
            <a:r>
              <a:rPr lang="en-US" sz="4400" dirty="0"/>
              <a:t>Proverbs 23:7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4400" dirty="0"/>
              <a:t>Reasons Mark 2:8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4400" dirty="0"/>
              <a:t>Understands Matthew 13:15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4400" dirty="0"/>
              <a:t>Believes Acts 8:37;</a:t>
            </a:r>
            <a:br>
              <a:rPr lang="en-US" sz="4400" dirty="0"/>
            </a:br>
            <a:r>
              <a:rPr lang="en-US" sz="4400" dirty="0"/>
              <a:t>Romans 10:10</a:t>
            </a:r>
            <a:endParaRPr lang="en-US" dirty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667000" y="6050557"/>
            <a:ext cx="3813048" cy="798016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noAutofit/>
          </a:bodyPr>
          <a:lstStyle/>
          <a:p>
            <a:pPr algn="ctr">
              <a:defRPr/>
            </a:pPr>
            <a:r>
              <a:rPr lang="en-US" sz="7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Intellect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60F39-7E17-4849-81AB-E3F3E3ACA00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819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3748719"/>
          </a:xfrm>
        </p:spPr>
        <p:txBody>
          <a:bodyPr>
            <a:spAutoFit/>
          </a:bodyPr>
          <a:lstStyle/>
          <a:p>
            <a:pPr eaLnBrk="1" hangingPunct="1">
              <a:buClr>
                <a:schemeClr val="tx1"/>
              </a:buClr>
            </a:pPr>
            <a:r>
              <a:rPr lang="en-US" sz="4400" dirty="0"/>
              <a:t>Plans and Intends</a:t>
            </a:r>
            <a:br>
              <a:rPr lang="en-US" sz="4400" dirty="0"/>
            </a:br>
            <a:r>
              <a:rPr lang="en-US" sz="4400" dirty="0"/>
              <a:t>Hebrews 4:12</a:t>
            </a:r>
          </a:p>
          <a:p>
            <a:pPr eaLnBrk="1" hangingPunct="1">
              <a:buClr>
                <a:schemeClr val="tx1"/>
              </a:buClr>
            </a:pPr>
            <a:r>
              <a:rPr lang="en-US" sz="4400" dirty="0"/>
              <a:t>Purposes 2 Corinthians 9:7</a:t>
            </a:r>
          </a:p>
          <a:p>
            <a:pPr eaLnBrk="1" hangingPunct="1">
              <a:buClr>
                <a:schemeClr val="tx1"/>
              </a:buClr>
            </a:pPr>
            <a:r>
              <a:rPr lang="en-US" sz="4400" dirty="0"/>
              <a:t>Executes obedience</a:t>
            </a:r>
            <a:br>
              <a:rPr lang="en-US" sz="4400" dirty="0"/>
            </a:br>
            <a:r>
              <a:rPr lang="en-US" sz="4400" dirty="0"/>
              <a:t>Romans 6:17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667000" y="6053045"/>
            <a:ext cx="3813048" cy="79552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 anchorCtr="0">
            <a:noAutofit/>
          </a:bodyPr>
          <a:lstStyle/>
          <a:p>
            <a:pPr algn="ctr">
              <a:defRPr/>
            </a:pPr>
            <a:r>
              <a:rPr lang="en-US" sz="7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Will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60F39-7E17-4849-81AB-E3F3E3ACA00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BDC66B65-4E7D-49D2-AB35-59C8046AF2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473075"/>
            <a:ext cx="8153400" cy="11430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6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What Is Man?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9220" grpId="0" animBg="1"/>
    </p:bldLst>
  </p:timing>
</p:sld>
</file>

<file path=ppt/theme/theme1.xml><?xml version="1.0" encoding="utf-8"?>
<a:theme xmlns:a="http://schemas.openxmlformats.org/drawingml/2006/main" name="Refined">
  <a:themeElements>
    <a:clrScheme name="Refined 1">
      <a:dk1>
        <a:srgbClr val="666633"/>
      </a:dk1>
      <a:lt1>
        <a:srgbClr val="FFFFFF"/>
      </a:lt1>
      <a:dk2>
        <a:srgbClr val="000000"/>
      </a:dk2>
      <a:lt2>
        <a:srgbClr val="FFFFFF"/>
      </a:lt2>
      <a:accent1>
        <a:srgbClr val="666699"/>
      </a:accent1>
      <a:accent2>
        <a:srgbClr val="990000"/>
      </a:accent2>
      <a:accent3>
        <a:srgbClr val="AAAAAA"/>
      </a:accent3>
      <a:accent4>
        <a:srgbClr val="DADADA"/>
      </a:accent4>
      <a:accent5>
        <a:srgbClr val="B8B8CA"/>
      </a:accent5>
      <a:accent6>
        <a:srgbClr val="8A0000"/>
      </a:accent6>
      <a:hlink>
        <a:srgbClr val="999900"/>
      </a:hlink>
      <a:folHlink>
        <a:srgbClr val="FFFFFF"/>
      </a:folHlink>
    </a:clrScheme>
    <a:fontScheme name="Refined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efined 1">
        <a:dk1>
          <a:srgbClr val="666633"/>
        </a:dk1>
        <a:lt1>
          <a:srgbClr val="FFFFFF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990000"/>
        </a:accent2>
        <a:accent3>
          <a:srgbClr val="AAAAAA"/>
        </a:accent3>
        <a:accent4>
          <a:srgbClr val="DADADA"/>
        </a:accent4>
        <a:accent5>
          <a:srgbClr val="B8B8CA"/>
        </a:accent5>
        <a:accent6>
          <a:srgbClr val="8A0000"/>
        </a:accent6>
        <a:hlink>
          <a:srgbClr val="99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2">
        <a:dk1>
          <a:srgbClr val="4D4D4D"/>
        </a:dk1>
        <a:lt1>
          <a:srgbClr val="FFFFFF"/>
        </a:lt1>
        <a:dk2>
          <a:srgbClr val="4A1102"/>
        </a:dk2>
        <a:lt2>
          <a:srgbClr val="FFFFFF"/>
        </a:lt2>
        <a:accent1>
          <a:srgbClr val="CC3300"/>
        </a:accent1>
        <a:accent2>
          <a:srgbClr val="666699"/>
        </a:accent2>
        <a:accent3>
          <a:srgbClr val="B1AAAA"/>
        </a:accent3>
        <a:accent4>
          <a:srgbClr val="DADADA"/>
        </a:accent4>
        <a:accent5>
          <a:srgbClr val="E2ADAA"/>
        </a:accent5>
        <a:accent6>
          <a:srgbClr val="5C5C8A"/>
        </a:accent6>
        <a:hlink>
          <a:srgbClr val="FF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3">
        <a:dk1>
          <a:srgbClr val="666699"/>
        </a:dk1>
        <a:lt1>
          <a:srgbClr val="FFFFFF"/>
        </a:lt1>
        <a:dk2>
          <a:srgbClr val="400040"/>
        </a:dk2>
        <a:lt2>
          <a:srgbClr val="FFFFFF"/>
        </a:lt2>
        <a:accent1>
          <a:srgbClr val="FFCC00"/>
        </a:accent1>
        <a:accent2>
          <a:srgbClr val="FF3300"/>
        </a:accent2>
        <a:accent3>
          <a:srgbClr val="AFAAAF"/>
        </a:accent3>
        <a:accent4>
          <a:srgbClr val="DADADA"/>
        </a:accent4>
        <a:accent5>
          <a:srgbClr val="FFE2AA"/>
        </a:accent5>
        <a:accent6>
          <a:srgbClr val="E72D00"/>
        </a:accent6>
        <a:hlink>
          <a:srgbClr val="CC99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4">
        <a:dk1>
          <a:srgbClr val="4D4D4D"/>
        </a:dk1>
        <a:lt1>
          <a:srgbClr val="FFFFFF"/>
        </a:lt1>
        <a:dk2>
          <a:srgbClr val="006699"/>
        </a:dk2>
        <a:lt2>
          <a:srgbClr val="CCECFF"/>
        </a:lt2>
        <a:accent1>
          <a:srgbClr val="339966"/>
        </a:accent1>
        <a:accent2>
          <a:srgbClr val="3366FF"/>
        </a:accent2>
        <a:accent3>
          <a:srgbClr val="AAB8CA"/>
        </a:accent3>
        <a:accent4>
          <a:srgbClr val="DADADA"/>
        </a:accent4>
        <a:accent5>
          <a:srgbClr val="ADCAB8"/>
        </a:accent5>
        <a:accent6>
          <a:srgbClr val="2D5CE7"/>
        </a:accent6>
        <a:hlink>
          <a:srgbClr val="33CC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5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FF66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3300"/>
        </a:accent1>
        <a:accent2>
          <a:srgbClr val="666699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5C5C8A"/>
        </a:accent6>
        <a:hlink>
          <a:srgbClr val="9999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7">
        <a:dk1>
          <a:srgbClr val="000000"/>
        </a:dk1>
        <a:lt1>
          <a:srgbClr val="FFFFFF"/>
        </a:lt1>
        <a:dk2>
          <a:srgbClr val="000066"/>
        </a:dk2>
        <a:lt2>
          <a:srgbClr val="333399"/>
        </a:lt2>
        <a:accent1>
          <a:srgbClr val="3399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8AE7"/>
        </a:accent6>
        <a:hlink>
          <a:srgbClr val="00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Theme11</Template>
  <TotalTime>2886</TotalTime>
  <Words>487</Words>
  <Application>Microsoft Office PowerPoint</Application>
  <PresentationFormat>On-screen Show (4:3)</PresentationFormat>
  <Paragraphs>63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Garamond</vt:lpstr>
      <vt:lpstr>Times New Roman</vt:lpstr>
      <vt:lpstr>Wingdings</vt:lpstr>
      <vt:lpstr>Refined</vt:lpstr>
      <vt:lpstr>The Gospel Changes Men 2 Timothy 3:16-17 (Part 1)</vt:lpstr>
      <vt:lpstr>God Created Man</vt:lpstr>
      <vt:lpstr>God Gave The Plan</vt:lpstr>
      <vt:lpstr>Questions:</vt:lpstr>
      <vt:lpstr>What About Man Must Change?</vt:lpstr>
      <vt:lpstr>What About Man Must Change?</vt:lpstr>
      <vt:lpstr>What About Man Must Change?</vt:lpstr>
      <vt:lpstr>What Is Man?</vt:lpstr>
      <vt:lpstr>What Is Man?</vt:lpstr>
      <vt:lpstr>What Is Man?</vt:lpstr>
      <vt:lpstr>God Wants To Change Man’s Heart</vt:lpstr>
      <vt:lpstr>God Wants To Change Man’s Heart</vt:lpstr>
      <vt:lpstr>God Wants To Change Man’s Heart</vt:lpstr>
      <vt:lpstr>The Gospel Will Change You Too!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Gospel Changes Men (Part 1) (3)</dc:title>
  <dc:creator>Micky D. Galloway</dc:creator>
  <cp:lastModifiedBy>Richard Lidh</cp:lastModifiedBy>
  <cp:revision>61</cp:revision>
  <cp:lastPrinted>2020-08-09T19:36:00Z</cp:lastPrinted>
  <dcterms:created xsi:type="dcterms:W3CDTF">2005-04-25T15:08:24Z</dcterms:created>
  <dcterms:modified xsi:type="dcterms:W3CDTF">2020-08-09T19:36:05Z</dcterms:modified>
</cp:coreProperties>
</file>